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2" r:id="rId15"/>
    <p:sldId id="273" r:id="rId16"/>
    <p:sldId id="274" r:id="rId17"/>
    <p:sldId id="269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295F1A8-FB53-44F4-92B2-9939C06A812E}">
          <p14:sldIdLst>
            <p14:sldId id="256"/>
            <p14:sldId id="257"/>
            <p14:sldId id="258"/>
            <p14:sldId id="260"/>
            <p14:sldId id="259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72"/>
            <p14:sldId id="273"/>
            <p14:sldId id="274"/>
          </p14:sldIdLst>
        </p14:section>
        <p14:section name="Раздел без заголовка" id="{8316A61D-4A18-4289-9492-137E346E70CF}">
          <p14:sldIdLst>
            <p14:sldId id="26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10/26/2023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www.permgaspi.ru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F87CD8-645F-4C1E-84E0-C1281B795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26070">
            <a:off x="29936" y="253604"/>
            <a:ext cx="6300244" cy="134329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1EE7A-E8D6-4B39-8121-02A61CDBC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20000">
            <a:off x="383726" y="2616188"/>
            <a:ext cx="10313061" cy="999728"/>
          </a:xfrm>
        </p:spPr>
        <p:txBody>
          <a:bodyPr>
            <a:noAutofit/>
          </a:bodyPr>
          <a:lstStyle/>
          <a:p>
            <a:r>
              <a:rPr lang="ru-RU" sz="4000" dirty="0"/>
              <a:t>Практики организации и проведения патриотических мероприятий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1685A9B-9676-4564-9960-E8FCC04BB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420000">
            <a:off x="463136" y="3518824"/>
            <a:ext cx="10275469" cy="550333"/>
          </a:xfrm>
        </p:spPr>
        <p:txBody>
          <a:bodyPr/>
          <a:lstStyle/>
          <a:p>
            <a:r>
              <a:rPr lang="ru-RU" sz="2000" dirty="0"/>
              <a:t>уроки и экскурсии в образовательных учреждениях региона на основе архивных документов по истории уральского добровольческого танкового корпуса</a:t>
            </a:r>
          </a:p>
        </p:txBody>
      </p:sp>
    </p:spTree>
    <p:extLst>
      <p:ext uri="{BB962C8B-B14F-4D97-AF65-F5344CB8AC3E}">
        <p14:creationId xmlns:p14="http://schemas.microsoft.com/office/powerpoint/2010/main" val="3608008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DD3E9B-2AB8-4207-AA55-32A99D471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50" y="339290"/>
            <a:ext cx="10396882" cy="1151965"/>
          </a:xfrm>
        </p:spPr>
        <p:txBody>
          <a:bodyPr/>
          <a:lstStyle/>
          <a:p>
            <a:r>
              <a:rPr lang="ru-RU" dirty="0"/>
              <a:t>Просмотр фильма-дискуссия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530460-0DC9-48AA-8AC2-D26D3F866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044" y="1491255"/>
            <a:ext cx="4588042" cy="3441031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B58B4FD-91B1-4916-92D7-12F45C3FD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78" y="1491255"/>
            <a:ext cx="4703545" cy="3527659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109D49-8C68-4E75-A87A-3DBBE9685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2237" y="3833261"/>
            <a:ext cx="3362427" cy="252182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552478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32F336B-AFE4-42F5-90E4-0AB73DAA9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299" y="753176"/>
            <a:ext cx="4309711" cy="1151965"/>
          </a:xfrm>
        </p:spPr>
        <p:txBody>
          <a:bodyPr>
            <a:normAutofit fontScale="90000"/>
          </a:bodyPr>
          <a:lstStyle/>
          <a:p>
            <a:r>
              <a:rPr lang="ru-RU" dirty="0"/>
              <a:t>Трансляция  по школьному радио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BF2D670E-9328-45D3-A362-51D3A6D3C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953" y="236623"/>
            <a:ext cx="4386712" cy="5848949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468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09F12B-D82B-4639-90B9-CA63175D1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Интеллектуальные игры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9EAC204-2DED-4736-B698-E013FE22D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3" y="1903263"/>
            <a:ext cx="2800952" cy="3734602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5CC57E0B-12D5-4B89-9560-CF3A8C32B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044" y="1903263"/>
            <a:ext cx="5646821" cy="4235116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07ED63E0-4658-4ADC-A234-E23E51CDE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383" y="3036908"/>
            <a:ext cx="2326104" cy="3101471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40F82ECE-DA6A-4E8A-9542-00093A20F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027" y="206810"/>
            <a:ext cx="3458855" cy="2594142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945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F30846-1B6B-4A4C-95C1-9AB7569FB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176" y="360684"/>
            <a:ext cx="10396882" cy="1151965"/>
          </a:xfrm>
        </p:spPr>
        <p:txBody>
          <a:bodyPr/>
          <a:lstStyle/>
          <a:p>
            <a:r>
              <a:rPr lang="ru-RU" dirty="0"/>
              <a:t>Встречи с потомками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A371DFE-3536-4EE5-9647-2F01F0E2E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799" y="223787"/>
            <a:ext cx="3051759" cy="542535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6C659A-8BD3-44C0-8728-9B0AA8E36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" y="1741511"/>
            <a:ext cx="5697847" cy="427338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121CE6-649E-49ED-B6FA-69B4CB332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9950" y="3214178"/>
            <a:ext cx="2429852" cy="3239803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588030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51AEED-6BE1-4857-8A1A-A7F685453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084" y="312479"/>
            <a:ext cx="10396882" cy="1151965"/>
          </a:xfrm>
        </p:spPr>
        <p:txBody>
          <a:bodyPr/>
          <a:lstStyle/>
          <a:p>
            <a:r>
              <a:rPr lang="ru-RU" dirty="0"/>
              <a:t>Экскурсия-квест «броня крепка»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5ADD17-66FC-4EC0-BC29-A6710F94F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054" y="3452459"/>
            <a:ext cx="3626317" cy="271973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F2F9E7-BEC2-4DFD-89F5-C61AC8607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84" y="1714499"/>
            <a:ext cx="2039804" cy="271973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45611E8-20B3-49E2-887D-D8CA291A4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0913" y="1361780"/>
            <a:ext cx="1722921" cy="356125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CD31785-0502-4F24-8D6C-39D19AA73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9429" y="1651938"/>
            <a:ext cx="2630404" cy="350720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5340F2B-6C24-4E46-A2ED-D9DC1C2F5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7781" y="3612245"/>
            <a:ext cx="3495433" cy="262157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61307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8076B9-7FD9-4E25-B0E9-629693396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368167"/>
            <a:ext cx="11182148" cy="1151965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600" dirty="0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3600" dirty="0" err="1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Профразведка</a:t>
            </a:r>
            <a:r>
              <a:rPr lang="ru-RU" sz="3600" dirty="0">
                <a:solidFill>
                  <a:srgbClr val="C00000"/>
                </a:solidFill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технологии суверенитета» </a:t>
            </a:r>
            <a:r>
              <a:rPr lang="ru-RU" sz="36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информационного </a:t>
            </a:r>
            <a:r>
              <a:rPr lang="ru-RU" sz="3600" dirty="0" err="1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агенства</a:t>
            </a:r>
            <a:r>
              <a:rPr lang="ru-RU" sz="3600" dirty="0">
                <a:effectLst/>
                <a:latin typeface="Impact" panose="020B080603090205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«ПЕРЕМЕНА-ПЕРМЬ»</a:t>
            </a:r>
          </a:p>
        </p:txBody>
      </p:sp>
      <p:pic>
        <p:nvPicPr>
          <p:cNvPr id="2050" name="Picture 2" descr="ПермГАСПИ в проекте «Профразведка: технологии суверенитета»">
            <a:extLst>
              <a:ext uri="{FF2B5EF4-FFF2-40B4-BE49-F238E27FC236}">
                <a16:creationId xmlns:a16="http://schemas.microsoft.com/office/drawing/2014/main" id="{92FD2202-5492-487E-8F16-67A0C868C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525" y="1831212"/>
            <a:ext cx="4572000" cy="342900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ПермГАСПИ в проекте «Профразведка: технологии суверенитета»">
            <a:extLst>
              <a:ext uri="{FF2B5EF4-FFF2-40B4-BE49-F238E27FC236}">
                <a16:creationId xmlns:a16="http://schemas.microsoft.com/office/drawing/2014/main" id="{580A7365-992A-4DB7-802A-B301C66BA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1831212"/>
            <a:ext cx="4190198" cy="3142649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ПермГАСПИ в проекте «Профразведка: технологии суверенитета»">
            <a:extLst>
              <a:ext uri="{FF2B5EF4-FFF2-40B4-BE49-F238E27FC236}">
                <a16:creationId xmlns:a16="http://schemas.microsoft.com/office/drawing/2014/main" id="{CEF0BDC9-3A5E-4032-84DF-C4E85C95A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099" y="2944255"/>
            <a:ext cx="4572000" cy="3429001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670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69B6C8-F4C5-4C07-AAF9-F35A5EFFE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75655"/>
            <a:ext cx="10396882" cy="1151965"/>
          </a:xfrm>
        </p:spPr>
        <p:txBody>
          <a:bodyPr/>
          <a:lstStyle/>
          <a:p>
            <a:r>
              <a:rPr lang="ru-RU" dirty="0"/>
              <a:t>Открытые уроки по истории </a:t>
            </a:r>
            <a:r>
              <a:rPr lang="ru-RU" dirty="0" err="1"/>
              <a:t>удтк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F07421-0E41-43FF-8069-29843F97598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0179" y="1169347"/>
            <a:ext cx="10394707" cy="477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в рамках реализации проекта «Смотр строя – парад Памяти» - партии «Единая Россия».</a:t>
            </a:r>
          </a:p>
        </p:txBody>
      </p:sp>
      <p:pic>
        <p:nvPicPr>
          <p:cNvPr id="1026" name="Picture 2" descr="ПермГАСПИ провел открытые уроки по теме Уральского добровольческого танкового корпуса">
            <a:extLst>
              <a:ext uri="{FF2B5EF4-FFF2-40B4-BE49-F238E27FC236}">
                <a16:creationId xmlns:a16="http://schemas.microsoft.com/office/drawing/2014/main" id="{9A0BE79E-AFA4-431F-B7BE-8C536D962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88" y="1947824"/>
            <a:ext cx="4563578" cy="2564731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ПермГАСПИ провел открытые уроки по теме Уральского добровольческого танкового корпуса">
            <a:extLst>
              <a:ext uri="{FF2B5EF4-FFF2-40B4-BE49-F238E27FC236}">
                <a16:creationId xmlns:a16="http://schemas.microsoft.com/office/drawing/2014/main" id="{421FC17F-346C-4BDB-ABAF-6A722A947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487" y="3626586"/>
            <a:ext cx="4841509" cy="2720928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ПермГАСПИ провел  онлайн-урок  по теме Уральского добровольческого танкового корпуса">
            <a:extLst>
              <a:ext uri="{FF2B5EF4-FFF2-40B4-BE49-F238E27FC236}">
                <a16:creationId xmlns:a16="http://schemas.microsoft.com/office/drawing/2014/main" id="{C21869FF-E0D1-4972-8385-39917E429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30" y="1912957"/>
            <a:ext cx="4629989" cy="2634464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582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id="{2DBBDAD2-97A3-4983-A771-6D2C52551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779" y="2695074"/>
            <a:ext cx="10394729" cy="2684865"/>
          </a:xfrm>
        </p:spPr>
        <p:txBody>
          <a:bodyPr>
            <a:normAutofit/>
          </a:bodyPr>
          <a:lstStyle/>
          <a:p>
            <a:r>
              <a:rPr lang="ru-RU" sz="2800" dirty="0"/>
              <a:t>Спасибо за внимание!</a:t>
            </a:r>
          </a:p>
          <a:p>
            <a:r>
              <a:rPr lang="ru-RU" sz="1400" b="0" i="0" dirty="0">
                <a:solidFill>
                  <a:srgbClr val="2C2D2E"/>
                </a:solidFill>
                <a:effectLst/>
              </a:rPr>
              <a:t>з</a:t>
            </a:r>
            <a:r>
              <a:rPr lang="ru-RU" sz="1400" b="0" i="0" dirty="0">
                <a:solidFill>
                  <a:srgbClr val="222222"/>
                </a:solidFill>
                <a:effectLst/>
              </a:rPr>
              <a:t>аместитель начальника отдела</a:t>
            </a:r>
            <a:endParaRPr lang="ru-RU" sz="1400" b="0" i="0" dirty="0">
              <a:solidFill>
                <a:srgbClr val="2C2D2E"/>
              </a:solidFill>
              <a:effectLst/>
            </a:endParaRPr>
          </a:p>
          <a:p>
            <a:r>
              <a:rPr lang="ru-RU" sz="1400" b="0" i="0" dirty="0">
                <a:solidFill>
                  <a:srgbClr val="222222"/>
                </a:solidFill>
                <a:effectLst/>
              </a:rPr>
              <a:t>научно-</a:t>
            </a:r>
            <a:r>
              <a:rPr lang="ru-RU" sz="1400" b="0" i="0" dirty="0" err="1">
                <a:solidFill>
                  <a:srgbClr val="222222"/>
                </a:solidFill>
                <a:effectLst/>
              </a:rPr>
              <a:t>публикаторской</a:t>
            </a:r>
            <a:r>
              <a:rPr lang="ru-RU" sz="1400" b="0" i="0" dirty="0">
                <a:solidFill>
                  <a:srgbClr val="222222"/>
                </a:solidFill>
                <a:effectLst/>
              </a:rPr>
              <a:t> деятельности </a:t>
            </a:r>
            <a:r>
              <a:rPr lang="ru-RU" sz="1400" b="0" i="0" dirty="0" err="1">
                <a:solidFill>
                  <a:srgbClr val="222222"/>
                </a:solidFill>
                <a:effectLst/>
              </a:rPr>
              <a:t>ПермГАСПИ</a:t>
            </a:r>
            <a:br>
              <a:rPr lang="ru-RU" b="0" i="0" dirty="0">
                <a:solidFill>
                  <a:srgbClr val="2C2D2E"/>
                </a:solidFill>
                <a:effectLst/>
              </a:rPr>
            </a:br>
            <a:r>
              <a:rPr lang="ru-RU" b="0" i="0" dirty="0">
                <a:solidFill>
                  <a:srgbClr val="2C2D2E"/>
                </a:solidFill>
                <a:effectLst/>
              </a:rPr>
              <a:t>Ольга Кожевникова</a:t>
            </a:r>
            <a:br>
              <a:rPr lang="ru-RU" b="0" i="0" dirty="0">
                <a:solidFill>
                  <a:srgbClr val="2C2D2E"/>
                </a:solidFill>
                <a:effectLst/>
              </a:rPr>
            </a:br>
            <a:r>
              <a:rPr lang="ru-RU" b="0" i="0" dirty="0">
                <a:solidFill>
                  <a:srgbClr val="2C2D2E"/>
                </a:solidFill>
                <a:effectLst/>
              </a:rPr>
              <a:t>89091174500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7154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5DF354-0462-4642-8F46-D4E358005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Ресурсы </a:t>
            </a:r>
            <a:r>
              <a:rPr lang="ru-RU" dirty="0" err="1"/>
              <a:t>пермгаспи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2640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B955F40-6B5D-4E3A-B8CA-1DB4A0323843}"/>
              </a:ext>
            </a:extLst>
          </p:cNvPr>
          <p:cNvSpPr txBox="1"/>
          <p:nvPr/>
        </p:nvSpPr>
        <p:spPr>
          <a:xfrm>
            <a:off x="673367" y="235818"/>
            <a:ext cx="108452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</a:rPr>
              <a:t>Сайт </a:t>
            </a:r>
            <a:r>
              <a:rPr lang="ru-RU" sz="2400" dirty="0" err="1">
                <a:solidFill>
                  <a:srgbClr val="C00000"/>
                </a:solidFill>
              </a:rPr>
              <a:t>ПермГАСПИ</a:t>
            </a:r>
            <a:r>
              <a:rPr lang="ru-RU" sz="2400" dirty="0">
                <a:solidFill>
                  <a:srgbClr val="C00000"/>
                </a:solidFill>
              </a:rPr>
              <a:t> – ПОРТАЛ МОЛОТОВСКАЯ ТАНКОВАЯ БРИГАДА и другие Пермские воинские части в составе Уральского добровольческого танкового корпуса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https://www.permgaspi.ru/</a:t>
            </a: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658810-D3DE-4A0E-9814-A7D35D4DF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567" y="1562201"/>
            <a:ext cx="10054864" cy="513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07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0B124B-87DC-4C20-A5E2-70FD19979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12192000" cy="61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14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6E00C6-0977-422D-987E-93772908B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34" y="911432"/>
            <a:ext cx="10758637" cy="907744"/>
          </a:xfrm>
        </p:spPr>
        <p:txBody>
          <a:bodyPr>
            <a:normAutofit fontScale="90000"/>
          </a:bodyPr>
          <a:lstStyle/>
          <a:p>
            <a:r>
              <a:rPr lang="ru-RU" sz="2700" b="1" kern="50" dirty="0">
                <a:solidFill>
                  <a:srgbClr val="C00000"/>
                </a:solidFill>
                <a:effectLst/>
                <a:latin typeface="+mn-lt"/>
                <a:ea typeface="Andale Sans UI"/>
                <a:cs typeface="Arial" panose="020B0604020202020204" pitchFamily="34" charset="0"/>
              </a:rPr>
              <a:t>Выставка </a:t>
            </a:r>
            <a:r>
              <a:rPr lang="ru-RU" sz="2700" b="1" i="0" cap="all" dirty="0">
                <a:solidFill>
                  <a:srgbClr val="C00000"/>
                </a:solidFill>
                <a:effectLst/>
                <a:latin typeface="+mn-lt"/>
                <a:cs typeface="Arial" panose="020B0604020202020204" pitchFamily="34" charset="0"/>
              </a:rPr>
              <a:t>МОЛОТОВСКАЯ ТАНКОВАЯ БРИГАДА И ДРУГИЕ ПЕРМСКИЕ ВОИНСКИЕ ЧАСТИ В СОСТАВЕ УРАЛЬСКОГО ДОБРОВОЛЬЧЕСКОГО ТАНКОВОГО КОРПУСА</a:t>
            </a:r>
            <a:br>
              <a:rPr lang="ru-RU" sz="2700" b="1" i="0" cap="all" dirty="0">
                <a:solidFill>
                  <a:srgbClr val="C00000"/>
                </a:solidFill>
                <a:effectLst/>
                <a:latin typeface="+mn-lt"/>
                <a:cs typeface="Arial" panose="020B0604020202020204" pitchFamily="34" charset="0"/>
              </a:rPr>
            </a:br>
            <a:br>
              <a:rPr lang="ru-RU" sz="2700" b="1" i="0" cap="all" dirty="0">
                <a:solidFill>
                  <a:srgbClr val="C00000"/>
                </a:solidFill>
                <a:effectLst/>
                <a:latin typeface="+mn-lt"/>
                <a:cs typeface="Arial" panose="020B0604020202020204" pitchFamily="34" charset="0"/>
              </a:rPr>
            </a:br>
            <a:r>
              <a:rPr lang="ru-RU" sz="1800" b="1" kern="5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ndale Sans UI"/>
              </a:rPr>
              <a:t>проект «Юнармеец-экскурсовод: устами молодых о Подвиге Великом» </a:t>
            </a:r>
            <a:br>
              <a:rPr lang="ru-RU" sz="1800" b="1" kern="5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ndale Sans UI"/>
              </a:rPr>
            </a:br>
            <a:r>
              <a:rPr lang="ru-RU" sz="1800" b="1" kern="5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ndale Sans UI"/>
              </a:rPr>
              <a:t>в муниципальных образованиях Пермского края</a:t>
            </a:r>
            <a:br>
              <a:rPr lang="ru-RU" sz="1800" kern="5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ndale Sans UI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B85054-D063-478A-9143-7C09A160714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3834" y="2063396"/>
            <a:ext cx="3732196" cy="3311189"/>
          </a:xfrm>
        </p:spPr>
        <p:txBody>
          <a:bodyPr>
            <a:noAutofit/>
          </a:bodyPr>
          <a:lstStyle/>
          <a:p>
            <a:r>
              <a:rPr lang="ru-RU" sz="1400" dirty="0"/>
              <a:t>Верещагино</a:t>
            </a:r>
          </a:p>
          <a:p>
            <a:r>
              <a:rPr lang="ru-RU" sz="1400" dirty="0"/>
              <a:t>Куеда</a:t>
            </a:r>
          </a:p>
          <a:p>
            <a:r>
              <a:rPr lang="ru-RU" sz="1400" dirty="0"/>
              <a:t>Кунгур</a:t>
            </a:r>
          </a:p>
          <a:p>
            <a:r>
              <a:rPr lang="ru-RU" sz="1400" dirty="0"/>
              <a:t>Чусовой</a:t>
            </a:r>
          </a:p>
          <a:p>
            <a:r>
              <a:rPr lang="ru-RU" sz="1400" dirty="0"/>
              <a:t>Соликамск</a:t>
            </a:r>
          </a:p>
          <a:p>
            <a:r>
              <a:rPr lang="ru-RU" sz="1400" dirty="0"/>
              <a:t>Кудымкар </a:t>
            </a:r>
          </a:p>
          <a:p>
            <a:r>
              <a:rPr lang="ru-RU" sz="1400" dirty="0"/>
              <a:t>Чайковский </a:t>
            </a:r>
          </a:p>
          <a:p>
            <a:r>
              <a:rPr lang="ru-RU" sz="1400" dirty="0"/>
              <a:t>Губаха</a:t>
            </a:r>
          </a:p>
          <a:p>
            <a:r>
              <a:rPr lang="ru-RU" sz="1400" dirty="0"/>
              <a:t>Краснокамск</a:t>
            </a:r>
          </a:p>
          <a:p>
            <a:r>
              <a:rPr lang="ru-RU" sz="1400" dirty="0" err="1"/>
              <a:t>пермь</a:t>
            </a:r>
            <a:endParaRPr lang="ru-RU" sz="1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624550-A3CD-48AF-A8C8-0EA03E504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737" y="1664559"/>
            <a:ext cx="4705175" cy="352888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0A2AF6-CB59-4762-8305-AB1DF9D6A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016" y="3043939"/>
            <a:ext cx="3870173" cy="290262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1203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958140-26A0-4C2C-B1E8-BA4204495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15" y="462012"/>
            <a:ext cx="9700346" cy="48703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1A699F-F0E8-468B-B43B-6C614FDA5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020" y="223590"/>
            <a:ext cx="3501882" cy="560932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897100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F2D86A-52DF-48DE-9713-C7205A947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82073"/>
            <a:ext cx="7151624" cy="363540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D0F706-1378-44EE-BA63-1A57F68D4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3006" y="3031372"/>
            <a:ext cx="7081734" cy="354455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8663A0-8D28-4061-AC16-E600B4198B28}"/>
              </a:ext>
            </a:extLst>
          </p:cNvPr>
          <p:cNvSpPr txBox="1"/>
          <p:nvPr/>
        </p:nvSpPr>
        <p:spPr>
          <a:xfrm>
            <a:off x="7584707" y="462013"/>
            <a:ext cx="35035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rgbClr val="C00000"/>
                </a:solidFill>
              </a:rPr>
              <a:t>На сайте </a:t>
            </a:r>
            <a:r>
              <a:rPr lang="ru-RU" sz="2000" dirty="0" err="1">
                <a:solidFill>
                  <a:srgbClr val="C00000"/>
                </a:solidFill>
              </a:rPr>
              <a:t>Лысьвенского</a:t>
            </a:r>
            <a:r>
              <a:rPr lang="ru-RU" sz="2000" dirty="0">
                <a:solidFill>
                  <a:srgbClr val="C00000"/>
                </a:solidFill>
              </a:rPr>
              <a:t> музея размещен список </a:t>
            </a:r>
            <a:r>
              <a:rPr lang="ru-RU" sz="2000" dirty="0" err="1">
                <a:solidFill>
                  <a:srgbClr val="C00000"/>
                </a:solidFill>
              </a:rPr>
              <a:t>лысьвенцев</a:t>
            </a:r>
            <a:r>
              <a:rPr lang="ru-RU" sz="2000" dirty="0">
                <a:solidFill>
                  <a:srgbClr val="C00000"/>
                </a:solidFill>
              </a:rPr>
              <a:t> – бойцов УДТК: 172 фамилии</a:t>
            </a:r>
          </a:p>
        </p:txBody>
      </p:sp>
    </p:spTree>
    <p:extLst>
      <p:ext uri="{BB962C8B-B14F-4D97-AF65-F5344CB8AC3E}">
        <p14:creationId xmlns:p14="http://schemas.microsoft.com/office/powerpoint/2010/main" val="53895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A5C19B-9BEA-4D8D-81E6-624280001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02" y="337486"/>
            <a:ext cx="4299156" cy="424413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1B6266-332D-4FEC-8806-4D42F5144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7035" y="3330342"/>
            <a:ext cx="6095999" cy="30289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2FE5EDE-D7F1-4BE2-BB17-56528AABE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7036" y="58086"/>
            <a:ext cx="6096000" cy="307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74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459537-55B2-4354-9AAF-A75F6465E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рассказать детям?</a:t>
            </a:r>
          </a:p>
        </p:txBody>
      </p:sp>
    </p:spTree>
    <p:extLst>
      <p:ext uri="{BB962C8B-B14F-4D97-AF65-F5344CB8AC3E}">
        <p14:creationId xmlns:p14="http://schemas.microsoft.com/office/powerpoint/2010/main" val="2031757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658</TotalTime>
  <Words>177</Words>
  <Application>Microsoft Office PowerPoint</Application>
  <PresentationFormat>Широкоэкранный</PresentationFormat>
  <Paragraphs>28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Impact</vt:lpstr>
      <vt:lpstr>Times New Roman</vt:lpstr>
      <vt:lpstr>Главное мероприятие</vt:lpstr>
      <vt:lpstr>Практики организации и проведения патриотических мероприятий</vt:lpstr>
      <vt:lpstr>Ресурсы пермгаспи</vt:lpstr>
      <vt:lpstr>Презентация PowerPoint</vt:lpstr>
      <vt:lpstr>Презентация PowerPoint</vt:lpstr>
      <vt:lpstr>Выставка МОЛОТОВСКАЯ ТАНКОВАЯ БРИГАДА И ДРУГИЕ ПЕРМСКИЕ ВОИНСКИЕ ЧАСТИ В СОСТАВЕ УРАЛЬСКОГО ДОБРОВОЛЬЧЕСКОГО ТАНКОВОГО КОРПУСА  проект «Юнармеец-экскурсовод: устами молодых о Подвиге Великом»  в муниципальных образованиях Пермского края </vt:lpstr>
      <vt:lpstr>Презентация PowerPoint</vt:lpstr>
      <vt:lpstr>Презентация PowerPoint</vt:lpstr>
      <vt:lpstr>Презентация PowerPoint</vt:lpstr>
      <vt:lpstr>Как рассказать детям?</vt:lpstr>
      <vt:lpstr>Просмотр фильма-дискуссия</vt:lpstr>
      <vt:lpstr>Трансляция  по школьному радио</vt:lpstr>
      <vt:lpstr>Интеллектуальные игры</vt:lpstr>
      <vt:lpstr>Встречи с потомками</vt:lpstr>
      <vt:lpstr>Экскурсия-квест «броня крепка»</vt:lpstr>
      <vt:lpstr>проект «Профразведка: технологии суверенитета» информационного агенства «ПЕРЕМЕНА-ПЕРМЬ»</vt:lpstr>
      <vt:lpstr>Открытые уроки по истории удтк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Кожевникова</dc:creator>
  <cp:lastModifiedBy>Ольга Кожевникова</cp:lastModifiedBy>
  <cp:revision>19</cp:revision>
  <dcterms:created xsi:type="dcterms:W3CDTF">2023-03-01T07:45:09Z</dcterms:created>
  <dcterms:modified xsi:type="dcterms:W3CDTF">2023-10-26T19:37:42Z</dcterms:modified>
</cp:coreProperties>
</file>