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9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1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3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B08C-2666-419A-A548-5FCC13E13A86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C590-0C55-48A7-9A54-BEF8D28C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UCq-13Be0E&amp;ab_channel=RifeyT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hyperlink" Target="https://avangard-permkrai.ru/files/files/%D0%A1%D0%BF%D1%80%D0%B0%D0%B2%D0%BE%D1%87%D0%BD%D0%B8%D0%BA(1).pdf" TargetMode="Externa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vangard-permkrai.ru/files/files/%D0%A1%D0%BF%D1%80%D0%B0%D0%B2%D0%BE%D1%87%D0%BD%D0%B8%D0%BA(1)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UCq-13Be0E&amp;ab_channel=RifeyTV" TargetMode="External"/><Relationship Id="rId4" Type="http://schemas.openxmlformats.org/officeDocument/2006/relationships/hyperlink" Target="https://avangard-permkrai.ru/lin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522288"/>
            <a:ext cx="9144000" cy="2387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МУЖЕСТВА,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2909888"/>
            <a:ext cx="9144000" cy="3567113"/>
          </a:xfrm>
        </p:spPr>
        <p:txBody>
          <a:bodyPr/>
          <a:lstStyle/>
          <a:p>
            <a:r>
              <a:rPr lang="ru-RU" sz="2800" b="1" dirty="0" smtClean="0">
                <a:latin typeface="Georgia" panose="02040502050405020303" pitchFamily="18" charset="0"/>
                <a:cs typeface="Lucida Sans Unicode" panose="020B0602030504020204" pitchFamily="34" charset="0"/>
              </a:rPr>
              <a:t>ПОСВЯЩЕННЫЙ ДНЮ ГЕРОЕВ ОТЕЧЕСТВА В ПЕРМСКОМ КРАЕ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01257"/>
            <a:ext cx="2430277" cy="2047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71" y="4001257"/>
            <a:ext cx="2047876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" y="224444"/>
            <a:ext cx="1135518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урока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урока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презентация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Видео-материалы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064" y="317748"/>
            <a:ext cx="1076325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урока</a:t>
            </a:r>
          </a:p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2021 года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Героев Отечества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5-11 классов общеобразовательных учреждений, обучающиеся 1-2 курсов профессиональных образовательных организаций Пермского края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воспитательной и патриотической работы с обучающимися на примерах подвигов защитников Отечества, которые или родились, или учились, или работали в Пермской 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Молотовской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области, Пермском крае.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710" y="897948"/>
            <a:ext cx="108013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рассказывает 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теме урока и памятной дате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Героев Отечества» 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591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1" y="447674"/>
            <a:ext cx="111823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Задание 1 </a:t>
            </a: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предлагается ответить на вопросы: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мужество?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называют Героем, какими качествами обладают Герои?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подвиг, какую награду вручают Героям Отечества?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из Героев Советского Союза, Героев Российской Федерации и Полных кавалеров ордена Славы (далее – Герои) Пермского края (в том числе вашего муниципального образования) вы знаете?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5" y="248168"/>
            <a:ext cx="111823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 в виде презентаций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истории звания Героя Советского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Героя 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Полных кавалеров ордена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 (пофамильно о самих Героях);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статистике, операциях за которые было присвоено наибольшее количество званий;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принадлежности Героев к муниципальным образованиям, на основании информации указанной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Справочник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«Увековечение памяти Героев Советского Союза, Героев Российской Федерации и полных кавалеров ордена Славы на территории Пермского края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Справочник).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59" y="4095168"/>
            <a:ext cx="1912263" cy="2748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6" y="4412259"/>
            <a:ext cx="2152011" cy="2308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61" y="4161547"/>
            <a:ext cx="1734289" cy="268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88" y="4891348"/>
            <a:ext cx="2635032" cy="1829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1" y="4412259"/>
            <a:ext cx="2322380" cy="21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1" y="447674"/>
            <a:ext cx="111823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разделиться обучающимся на группы для проверки усвоенного материала;</a:t>
            </a:r>
          </a:p>
          <a:p>
            <a:pPr algn="just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предлагается ответить на вопросы, которые педагог сформирует на свое усмотрение на основании информации из Справочника (информация о Герое, за какой подвиг получил награду и т.д.).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1" y="447674"/>
            <a:ext cx="1118234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работают в группах по выданным педагогом карточкам (в карточках ФИО Героя, ссылки на актуальную информацию из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Справочник «Увековечение памяти Героев Советского Союза, Героев Российской Федерации и полных кавалеров ордена Славы на территории Пермского края»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готовит информацию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формата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А4:</a:t>
            </a:r>
          </a:p>
          <a:p>
            <a:pPr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определения следующим понятиям: «подвиг», «героизм», «Родина», «Отечество»;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доклад, содержащий сведения о Герое: ФИО, место рождения, краткая биография, подвиг, награды, предметы памяти (мемориальные доски, памятники и т.д.).</a:t>
            </a:r>
          </a:p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выбирают одного из группы, который презентует Героя другим группам и отвечают на заданные им вопросы.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826" y="497550"/>
            <a:ext cx="111823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подводит итоги урока, оценивает работу обучающихся.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сайте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«Пермский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учебно-методический центр военно-патриотического воспитания молодежи «Авангард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размещены фильмы о Героях, которые можно посмотреть в свободное  время.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 презентацию сайта на экран.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" y="224444"/>
            <a:ext cx="11463251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фильмов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азмещенных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  ГБУ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«ПЕРМСКИЙ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ЦЕНТР ВОЕННО-ПАТРИОТИЧЕСКОГО ВОСПИТАНИЯ МОЛОДЕЖИ «АВАНГАРД» 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://avangard-permkrai.ru/links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мужества, посвященный Дню Героев Отечества;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Документальный фильм «Память», посвященный 20-летию со дня гибели в Чечне бойцов Пермского и Березниковского ОМОНа;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мужества, посвященный событиям 1996 г. в г. Грозный Чеченской Республики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война…Не о прошлом;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Мужества (триптих о трех героях нашей жизни – водитель, потерявший возможность ходить в результате военной травмы, медсестра в войне в Афганистане, и ветеран Чечни и Южной Осетии – футбольный тренер у трудных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445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Lucida Sans Unicode</vt:lpstr>
      <vt:lpstr>Times New Roman</vt:lpstr>
      <vt:lpstr>Wingdings</vt:lpstr>
      <vt:lpstr>Тема Office</vt:lpstr>
      <vt:lpstr>УРОК МУЖЕСТВА,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dcterms:created xsi:type="dcterms:W3CDTF">2021-11-11T03:48:54Z</dcterms:created>
  <dcterms:modified xsi:type="dcterms:W3CDTF">2021-11-15T03:51:39Z</dcterms:modified>
</cp:coreProperties>
</file>